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scatterChart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scatterChart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f0dd6a36-e468-4f3a-a943-deb1975c5775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6e663e9b6a614803" /><Relationship Type="http://schemas.openxmlformats.org/officeDocument/2006/relationships/slideLayout" Target="/ppt/slideLayouts/slideLayout8.xml" Id="R61a2175b130b48c4" /><Relationship Type="http://schemas.openxmlformats.org/officeDocument/2006/relationships/hyperlink" Target="https://app.powerbi.com/groups/me/reports/f0dd6a36-e468-4f3a-a943-deb1975c5775/?pbi_source=PowerPoint" TargetMode="External" Id="RelId0" /><Relationship Type="http://schemas.openxmlformats.org/officeDocument/2006/relationships/image" Target="/ppt/media/image4.png" Id="imgId4999397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26c09b15535d4885" /><Relationship Type="http://schemas.openxmlformats.org/officeDocument/2006/relationships/slideLayout" Target="/ppt/slideLayouts/slideLayout8.xml" Id="R60dea3245c1e4af4" /><Relationship Type="http://schemas.openxmlformats.org/officeDocument/2006/relationships/hyperlink" Target="https://app.powerbi.com/groups/me/reports/f0dd6a36-e468-4f3a-a943-deb1975c5775/?pbi_source=PowerPoint" TargetMode="External" Id="RelId1" /><Relationship Type="http://schemas.openxmlformats.org/officeDocument/2006/relationships/image" Target="/ppt/media/image5.png" Id="imgId49993975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bc27a507627f4d33" /><Relationship Type="http://schemas.openxmlformats.org/officeDocument/2006/relationships/slideLayout" Target="/ppt/slideLayouts/slideLayout8.xml" Id="Ra85affe5020a41c4" /><Relationship Type="http://schemas.openxmlformats.org/officeDocument/2006/relationships/hyperlink" Target="https://app.powerbi.com/groups/me/reports/f0dd6a36-e468-4f3a-a943-deb1975c5775/?pbi_source=PowerPoint" TargetMode="External" Id="RelId2" /><Relationship Type="http://schemas.openxmlformats.org/officeDocument/2006/relationships/image" Target="/ppt/media/image6.png" Id="imgId49993976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d9545d608e2f4cfe" /><Relationship Type="http://schemas.openxmlformats.org/officeDocument/2006/relationships/slideLayout" Target="/ppt/slideLayouts/slideLayout8.xml" Id="R5171aff6ab7c4eb0" /><Relationship Type="http://schemas.openxmlformats.org/officeDocument/2006/relationships/hyperlink" Target="https://app.powerbi.com/groups/me/reports/f0dd6a36-e468-4f3a-a943-deb1975c5775/?pbi_source=PowerPoint" TargetMode="External" Id="RelId3" /><Relationship Type="http://schemas.openxmlformats.org/officeDocument/2006/relationships/image" Target="/ppt/media/image7.png" Id="imgId49993977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c7f9568359784945" /><Relationship Type="http://schemas.openxmlformats.org/officeDocument/2006/relationships/slideLayout" Target="/ppt/slideLayouts/slideLayout8.xml" Id="Ra6dcd961a7a04970" /><Relationship Type="http://schemas.openxmlformats.org/officeDocument/2006/relationships/hyperlink" Target="https://app.powerbi.com/groups/me/reports/f0dd6a36-e468-4f3a-a943-deb1975c5775/?pbi_source=PowerPoint" TargetMode="External" Id="RelId4" /><Relationship Type="http://schemas.openxmlformats.org/officeDocument/2006/relationships/image" Target="/ppt/media/image8.png" Id="imgId49993978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pbi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17/05/2024 12:01:12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17/05/2024 12:00:09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xtbox ,lineChart ,lineChart ,lineChart ,card ,card ,columnChart ,columnChart ,columnChart ,pieChart ,barChart ,barChart ,clusteredColumnChart ,scatterChart ,barChart ,slicer ,card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99397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DASHBOARD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lusteredColumnChart ,textbox ,scatterChart ,barChart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99397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analyse rider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xtbox ,pieChart ,barChart ,barChart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99397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Segment riders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xtbox ,columnChart ,columnChart ,columnChart ,slicer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99397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 Segment riders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xtbox ,lineChart ,lineChart ,lineChart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99397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Rides per day &amp; Total trip duration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